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72" r:id="rId4"/>
    <p:sldId id="261" r:id="rId5"/>
    <p:sldId id="262" r:id="rId6"/>
    <p:sldId id="271" r:id="rId7"/>
    <p:sldId id="264" r:id="rId8"/>
    <p:sldId id="267" r:id="rId9"/>
    <p:sldId id="270" r:id="rId10"/>
    <p:sldId id="269" r:id="rId11"/>
    <p:sldId id="268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3E1-F045-4FF5-A7DC-21DF54E9F560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2698-4734-44F3-8156-135E91F8CE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958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3E1-F045-4FF5-A7DC-21DF54E9F560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2698-4734-44F3-8156-135E91F8CE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758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3E1-F045-4FF5-A7DC-21DF54E9F560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2698-4734-44F3-8156-135E91F8CE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9410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3E1-F045-4FF5-A7DC-21DF54E9F560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2698-4734-44F3-8156-135E91F8CE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4710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3E1-F045-4FF5-A7DC-21DF54E9F560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2698-4734-44F3-8156-135E91F8CE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418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3E1-F045-4FF5-A7DC-21DF54E9F560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2698-4734-44F3-8156-135E91F8CE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685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3E1-F045-4FF5-A7DC-21DF54E9F560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2698-4734-44F3-8156-135E91F8CE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2876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3E1-F045-4FF5-A7DC-21DF54E9F560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2698-4734-44F3-8156-135E91F8CE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0841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3E1-F045-4FF5-A7DC-21DF54E9F560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2698-4734-44F3-8156-135E91F8CE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5865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3E1-F045-4FF5-A7DC-21DF54E9F560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2698-4734-44F3-8156-135E91F8CE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570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03E1-F045-4FF5-A7DC-21DF54E9F560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2698-4734-44F3-8156-135E91F8CE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12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3E1-F045-4FF5-A7DC-21DF54E9F560}" type="datetimeFigureOut">
              <a:rPr lang="sr-Latn-RS" smtClean="0"/>
              <a:t>18.3.2020.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62698-4734-44F3-8156-135E91F8CEC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4009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r>
              <a:rPr lang="sr-Cyrl-RS" b="1" dirty="0"/>
              <a:t>Ветар</a:t>
            </a:r>
            <a:endParaRPr lang="sr-Latn-RS" b="1" dirty="0"/>
          </a:p>
        </p:txBody>
      </p:sp>
      <p:pic>
        <p:nvPicPr>
          <p:cNvPr id="4" name="Picture 4" descr="DA0141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8964488" cy="345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3816424" cy="648072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Школски рада</a:t>
            </a:r>
            <a:endParaRPr lang="sr-Latn-R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33255" y="11663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19. 3. 2020.</a:t>
            </a:r>
            <a:endParaRPr lang="sr-Latn-R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692696"/>
            <a:ext cx="5328840" cy="792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3200" dirty="0" smtClean="0">
                <a:solidFill>
                  <a:srgbClr val="000000"/>
                </a:solidFill>
              </a:rPr>
              <a:t>В</a:t>
            </a:r>
            <a:r>
              <a:rPr lang="sr-Cyrl-CS" sz="3200" dirty="0" smtClean="0">
                <a:solidFill>
                  <a:srgbClr val="000000"/>
                </a:solidFill>
              </a:rPr>
              <a:t>етар </a:t>
            </a:r>
            <a:r>
              <a:rPr lang="sr-Cyrl-RS" sz="3200" dirty="0" smtClean="0">
                <a:solidFill>
                  <a:srgbClr val="000000"/>
                </a:solidFill>
              </a:rPr>
              <a:t>је к</a:t>
            </a:r>
            <a:r>
              <a:rPr lang="sr-Cyrl-CS" sz="3200" dirty="0" smtClean="0">
                <a:solidFill>
                  <a:srgbClr val="000000"/>
                </a:solidFill>
              </a:rPr>
              <a:t>ретање ваздуха</a:t>
            </a:r>
            <a:r>
              <a:rPr lang="sr-Cyrl-RS" sz="3600" dirty="0" smtClean="0">
                <a:solidFill>
                  <a:srgbClr val="000000"/>
                </a:solidFill>
              </a:rPr>
              <a:t>.</a:t>
            </a:r>
            <a:r>
              <a:rPr lang="sr-Cyrl-CS" sz="3600" dirty="0" smtClean="0">
                <a:solidFill>
                  <a:srgbClr val="000000"/>
                </a:solidFill>
              </a:rPr>
              <a:t> </a:t>
            </a:r>
            <a:endParaRPr lang="sr-Latn-CS" sz="3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74" y="40071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Препиши писаним </a:t>
            </a:r>
          </a:p>
          <a:p>
            <a:r>
              <a:rPr lang="sr-Cyrl-RS" dirty="0" smtClean="0">
                <a:solidFill>
                  <a:srgbClr val="FF0000"/>
                </a:solidFill>
              </a:rPr>
              <a:t>словим и нацртај.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336" y="1340768"/>
            <a:ext cx="81724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Cyrl-RS" sz="3600" dirty="0"/>
              <a:t>Т</a:t>
            </a:r>
            <a:r>
              <a:rPr lang="sr-Cyrl-RS" sz="3100" dirty="0"/>
              <a:t>опао  ваздух  је  лакши  и  пење се  горе,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8672" y="1844824"/>
            <a:ext cx="81724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Cyrl-RS" sz="3100" dirty="0"/>
              <a:t>хладан  ваздух  је  тежи  и  пада  доле.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3275856" y="2492152"/>
            <a:ext cx="0" cy="1296987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857554" y="2492152"/>
            <a:ext cx="0" cy="1296987"/>
          </a:xfrm>
          <a:prstGeom prst="line">
            <a:avLst/>
          </a:prstGeom>
          <a:noFill/>
          <a:ln w="1047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76341" y="2420888"/>
            <a:ext cx="1512044" cy="14395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912412"/>
              </p:ext>
            </p:extLst>
          </p:nvPr>
        </p:nvGraphicFramePr>
        <p:xfrm>
          <a:off x="1763688" y="4007497"/>
          <a:ext cx="3817590" cy="285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Slide" r:id="rId3" imgW="4571967" imgH="3429060" progId="PowerPoint.Slide.8">
                  <p:embed/>
                </p:oleObj>
              </mc:Choice>
              <mc:Fallback>
                <p:oleObj name="Slide" r:id="rId3" imgW="4571967" imgH="342906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07497"/>
                        <a:ext cx="3817590" cy="2850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91880" y="400308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u="sng" dirty="0" smtClean="0"/>
              <a:t>Ветар</a:t>
            </a:r>
            <a:endParaRPr lang="sr-Latn-RS" sz="3200" u="sng" dirty="0"/>
          </a:p>
        </p:txBody>
      </p:sp>
    </p:spTree>
    <p:extLst>
      <p:ext uri="{BB962C8B-B14F-4D97-AF65-F5344CB8AC3E}">
        <p14:creationId xmlns:p14="http://schemas.microsoft.com/office/powerpoint/2010/main" val="18531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4140200" cy="5229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4140200" cy="5229225"/>
          </a:xfrm>
          <a:prstGeom prst="rect">
            <a:avLst/>
          </a:prstGeom>
          <a:solidFill>
            <a:srgbClr val="0000FF">
              <a:alpha val="55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16395" name="Picture 11" descr="windmill-95704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8"/>
          <a:stretch>
            <a:fillRect/>
          </a:stretch>
        </p:blipFill>
        <p:spPr bwMode="auto">
          <a:xfrm>
            <a:off x="107950" y="0"/>
            <a:ext cx="3960813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500563" y="0"/>
            <a:ext cx="4643437" cy="5229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5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4500563" y="0"/>
            <a:ext cx="4643437" cy="5229225"/>
          </a:xfrm>
          <a:prstGeom prst="rect">
            <a:avLst/>
          </a:prstGeom>
          <a:solidFill>
            <a:srgbClr val="99CCFF">
              <a:alpha val="73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16401" name="Picture 17" descr="boat2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92150"/>
            <a:ext cx="4643437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15816" y="5949280"/>
            <a:ext cx="326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Нацртај ветрењачу и једрењак.</a:t>
            </a:r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3816424" cy="648072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Школски рада</a:t>
            </a:r>
            <a:endParaRPr lang="sr-Latn-R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33255" y="11663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19. 3. 2020.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400308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u="sng" dirty="0" smtClean="0"/>
              <a:t>Ветар</a:t>
            </a:r>
            <a:endParaRPr lang="sr-Latn-RS" sz="3200" u="sng" dirty="0"/>
          </a:p>
        </p:txBody>
      </p:sp>
    </p:spTree>
    <p:extLst>
      <p:ext uri="{BB962C8B-B14F-4D97-AF65-F5344CB8AC3E}">
        <p14:creationId xmlns:p14="http://schemas.microsoft.com/office/powerpoint/2010/main" val="27858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3816424" cy="648072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Школски рада</a:t>
            </a:r>
            <a:endParaRPr lang="sr-Latn-R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33255" y="11663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19. 3. 2020.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47974" y="40071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Препиши писаним </a:t>
            </a:r>
          </a:p>
          <a:p>
            <a:r>
              <a:rPr lang="sr-Cyrl-RS" dirty="0" smtClean="0">
                <a:solidFill>
                  <a:srgbClr val="FF0000"/>
                </a:solidFill>
              </a:rPr>
              <a:t>словим и нацртај.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512" y="692696"/>
            <a:ext cx="5328840" cy="792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3200" dirty="0" smtClean="0">
                <a:solidFill>
                  <a:srgbClr val="000000"/>
                </a:solidFill>
              </a:rPr>
              <a:t>В</a:t>
            </a:r>
            <a:r>
              <a:rPr lang="sr-Cyrl-CS" sz="3200" dirty="0" smtClean="0">
                <a:solidFill>
                  <a:srgbClr val="000000"/>
                </a:solidFill>
              </a:rPr>
              <a:t>етар </a:t>
            </a:r>
            <a:r>
              <a:rPr lang="sr-Cyrl-RS" sz="3200" dirty="0" smtClean="0">
                <a:solidFill>
                  <a:srgbClr val="000000"/>
                </a:solidFill>
              </a:rPr>
              <a:t>је к</a:t>
            </a:r>
            <a:r>
              <a:rPr lang="sr-Cyrl-CS" sz="3200" dirty="0" smtClean="0">
                <a:solidFill>
                  <a:srgbClr val="000000"/>
                </a:solidFill>
              </a:rPr>
              <a:t>ретање ваздуха</a:t>
            </a:r>
            <a:r>
              <a:rPr lang="sr-Cyrl-RS" sz="3600" dirty="0" smtClean="0">
                <a:solidFill>
                  <a:srgbClr val="000000"/>
                </a:solidFill>
              </a:rPr>
              <a:t>.</a:t>
            </a:r>
            <a:r>
              <a:rPr lang="sr-Cyrl-CS" sz="3600" dirty="0" smtClean="0">
                <a:solidFill>
                  <a:srgbClr val="000000"/>
                </a:solidFill>
              </a:rPr>
              <a:t> </a:t>
            </a:r>
            <a:endParaRPr lang="sr-Latn-CS" sz="3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00308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u="sng" dirty="0" smtClean="0"/>
              <a:t>Ветар</a:t>
            </a:r>
            <a:endParaRPr lang="sr-Latn-RS" sz="3200" u="sng" dirty="0"/>
          </a:p>
        </p:txBody>
      </p:sp>
    </p:spTree>
    <p:extLst>
      <p:ext uri="{BB962C8B-B14F-4D97-AF65-F5344CB8AC3E}">
        <p14:creationId xmlns:p14="http://schemas.microsoft.com/office/powerpoint/2010/main" val="29423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windm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ot-air-balloo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2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leveland-hot-air-balloon-rides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8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3816424" cy="648072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Школски рада</a:t>
            </a:r>
            <a:endParaRPr lang="sr-Latn-R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33255" y="11663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19. 3. 2020.</a:t>
            </a:r>
            <a:endParaRPr lang="sr-Latn-R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692696"/>
            <a:ext cx="5328840" cy="792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3200" dirty="0" smtClean="0">
                <a:solidFill>
                  <a:srgbClr val="000000"/>
                </a:solidFill>
              </a:rPr>
              <a:t>В</a:t>
            </a:r>
            <a:r>
              <a:rPr lang="sr-Cyrl-CS" sz="3200" dirty="0" smtClean="0">
                <a:solidFill>
                  <a:srgbClr val="000000"/>
                </a:solidFill>
              </a:rPr>
              <a:t>етар </a:t>
            </a:r>
            <a:r>
              <a:rPr lang="sr-Cyrl-RS" sz="3200" dirty="0" smtClean="0">
                <a:solidFill>
                  <a:srgbClr val="000000"/>
                </a:solidFill>
              </a:rPr>
              <a:t>је к</a:t>
            </a:r>
            <a:r>
              <a:rPr lang="sr-Cyrl-CS" sz="3200" dirty="0" smtClean="0">
                <a:solidFill>
                  <a:srgbClr val="000000"/>
                </a:solidFill>
              </a:rPr>
              <a:t>ретање ваздуха</a:t>
            </a:r>
            <a:r>
              <a:rPr lang="sr-Cyrl-RS" sz="3600" dirty="0" smtClean="0">
                <a:solidFill>
                  <a:srgbClr val="000000"/>
                </a:solidFill>
              </a:rPr>
              <a:t>.</a:t>
            </a:r>
            <a:r>
              <a:rPr lang="sr-Cyrl-CS" sz="3600" dirty="0" smtClean="0">
                <a:solidFill>
                  <a:srgbClr val="000000"/>
                </a:solidFill>
              </a:rPr>
              <a:t> </a:t>
            </a:r>
            <a:endParaRPr lang="sr-Latn-CS" sz="3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74" y="40071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Препиши писаним </a:t>
            </a:r>
          </a:p>
          <a:p>
            <a:r>
              <a:rPr lang="sr-Cyrl-RS" dirty="0" smtClean="0">
                <a:solidFill>
                  <a:srgbClr val="FF0000"/>
                </a:solidFill>
              </a:rPr>
              <a:t>словим и нацртај.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336" y="1340768"/>
            <a:ext cx="81724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Cyrl-RS" sz="3600" dirty="0"/>
              <a:t>Т</a:t>
            </a:r>
            <a:r>
              <a:rPr lang="sr-Cyrl-RS" sz="3100" dirty="0"/>
              <a:t>опао  ваздух  је  лакши  и  пење се  горе,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8672" y="1844824"/>
            <a:ext cx="81724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Cyrl-RS" sz="3100" dirty="0"/>
              <a:t>хладан  ваздух  је  тежи  и  пада  доле.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1880" y="400308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u="sng" dirty="0" smtClean="0"/>
              <a:t>Ветар</a:t>
            </a:r>
            <a:endParaRPr lang="sr-Latn-RS" sz="3200" u="sng" dirty="0"/>
          </a:p>
        </p:txBody>
      </p:sp>
    </p:spTree>
    <p:extLst>
      <p:ext uri="{BB962C8B-B14F-4D97-AF65-F5344CB8AC3E}">
        <p14:creationId xmlns:p14="http://schemas.microsoft.com/office/powerpoint/2010/main" val="22225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3816424" cy="648072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Школски рада</a:t>
            </a:r>
            <a:endParaRPr lang="sr-Latn-R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33255" y="11663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19. 3. 2020.</a:t>
            </a:r>
            <a:endParaRPr lang="sr-Latn-R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692696"/>
            <a:ext cx="5328840" cy="792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3200" dirty="0" smtClean="0">
                <a:solidFill>
                  <a:srgbClr val="000000"/>
                </a:solidFill>
              </a:rPr>
              <a:t>В</a:t>
            </a:r>
            <a:r>
              <a:rPr lang="sr-Cyrl-CS" sz="3200" dirty="0" smtClean="0">
                <a:solidFill>
                  <a:srgbClr val="000000"/>
                </a:solidFill>
              </a:rPr>
              <a:t>етар </a:t>
            </a:r>
            <a:r>
              <a:rPr lang="sr-Cyrl-RS" sz="3200" dirty="0" smtClean="0">
                <a:solidFill>
                  <a:srgbClr val="000000"/>
                </a:solidFill>
              </a:rPr>
              <a:t>је к</a:t>
            </a:r>
            <a:r>
              <a:rPr lang="sr-Cyrl-CS" sz="3200" dirty="0" smtClean="0">
                <a:solidFill>
                  <a:srgbClr val="000000"/>
                </a:solidFill>
              </a:rPr>
              <a:t>ретање ваздуха</a:t>
            </a:r>
            <a:r>
              <a:rPr lang="sr-Cyrl-RS" sz="3600" dirty="0" smtClean="0">
                <a:solidFill>
                  <a:srgbClr val="000000"/>
                </a:solidFill>
              </a:rPr>
              <a:t>.</a:t>
            </a:r>
            <a:r>
              <a:rPr lang="sr-Cyrl-CS" sz="3600" dirty="0" smtClean="0">
                <a:solidFill>
                  <a:srgbClr val="000000"/>
                </a:solidFill>
              </a:rPr>
              <a:t> </a:t>
            </a:r>
            <a:endParaRPr lang="sr-Latn-CS" sz="3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74" y="40071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Препиши писаним </a:t>
            </a:r>
          </a:p>
          <a:p>
            <a:r>
              <a:rPr lang="sr-Cyrl-RS" dirty="0" smtClean="0">
                <a:solidFill>
                  <a:srgbClr val="FF0000"/>
                </a:solidFill>
              </a:rPr>
              <a:t>словим и нацртај.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336" y="1340768"/>
            <a:ext cx="81724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Cyrl-RS" sz="3600" dirty="0"/>
              <a:t>Т</a:t>
            </a:r>
            <a:r>
              <a:rPr lang="sr-Cyrl-RS" sz="3100" dirty="0"/>
              <a:t>опао  ваздух  је  лакши  и  пење се  горе,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8672" y="1844824"/>
            <a:ext cx="81724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Cyrl-RS" sz="3100" dirty="0"/>
              <a:t>хладан  ваздух  је  тежи  и  пада  доле.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3275856" y="2492152"/>
            <a:ext cx="0" cy="1296987"/>
          </a:xfrm>
          <a:prstGeom prst="line">
            <a:avLst/>
          </a:prstGeom>
          <a:noFill/>
          <a:ln w="1047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857554" y="2492152"/>
            <a:ext cx="0" cy="1296987"/>
          </a:xfrm>
          <a:prstGeom prst="line">
            <a:avLst/>
          </a:prstGeom>
          <a:noFill/>
          <a:ln w="1047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76341" y="2420888"/>
            <a:ext cx="1512044" cy="14395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3491880" y="400308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u="sng" dirty="0" smtClean="0"/>
              <a:t>Ветар</a:t>
            </a:r>
            <a:endParaRPr lang="sr-Latn-RS" sz="3200" u="sng" dirty="0"/>
          </a:p>
        </p:txBody>
      </p:sp>
    </p:spTree>
    <p:extLst>
      <p:ext uri="{BB962C8B-B14F-4D97-AF65-F5344CB8AC3E}">
        <p14:creationId xmlns:p14="http://schemas.microsoft.com/office/powerpoint/2010/main" val="7569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154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Slide</vt:lpstr>
      <vt:lpstr>Ветар</vt:lpstr>
      <vt:lpstr>Школски рада</vt:lpstr>
      <vt:lpstr>Школски рада</vt:lpstr>
      <vt:lpstr>PowerPoint Presentation</vt:lpstr>
      <vt:lpstr>PowerPoint Presentation</vt:lpstr>
      <vt:lpstr>PowerPoint Presentation</vt:lpstr>
      <vt:lpstr>PowerPoint Presentation</vt:lpstr>
      <vt:lpstr>Школски рада</vt:lpstr>
      <vt:lpstr>Школски рада</vt:lpstr>
      <vt:lpstr>Школски рада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katarina</cp:lastModifiedBy>
  <cp:revision>7</cp:revision>
  <dcterms:created xsi:type="dcterms:W3CDTF">2020-03-17T20:18:20Z</dcterms:created>
  <dcterms:modified xsi:type="dcterms:W3CDTF">2020-03-18T08:30:00Z</dcterms:modified>
</cp:coreProperties>
</file>